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257962" y="1266883"/>
            <a:ext cx="64008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2857"/>
              </a:buClr>
              <a:buSzPts val="4400"/>
              <a:buFont typeface="Arial"/>
              <a:buNone/>
            </a:pPr>
            <a:r>
              <a:rPr lang="es-ES">
                <a:solidFill>
                  <a:srgbClr val="002857"/>
                </a:solidFill>
                <a:latin typeface="Arial"/>
                <a:ea typeface="Arial"/>
                <a:cs typeface="Arial"/>
                <a:sym typeface="Arial"/>
              </a:rPr>
              <a:t>NOMBRE</a:t>
            </a:r>
            <a:br>
              <a:rPr lang="es-ES">
                <a:solidFill>
                  <a:srgbClr val="002857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-ES">
                <a:solidFill>
                  <a:srgbClr val="002857"/>
                </a:solidFill>
                <a:latin typeface="Arial"/>
                <a:ea typeface="Arial"/>
                <a:cs typeface="Arial"/>
                <a:sym typeface="Arial"/>
              </a:rPr>
              <a:t>DE LA PONENCIA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348143" y="3984859"/>
            <a:ext cx="6400800" cy="188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857"/>
              </a:buClr>
              <a:buSzPts val="3200"/>
              <a:buNone/>
            </a:pPr>
            <a:r>
              <a:rPr b="1" lang="es-ES">
                <a:solidFill>
                  <a:srgbClr val="002857"/>
                </a:solidFill>
                <a:latin typeface="Arial"/>
                <a:ea typeface="Arial"/>
                <a:cs typeface="Arial"/>
                <a:sym typeface="Arial"/>
              </a:rPr>
              <a:t>Nombre de Autores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None/>
            </a:pPr>
            <a:r>
              <a:rPr lang="es-ES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Institución a la que pertenece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None/>
            </a:pPr>
            <a:r>
              <a:rPr lang="es-ES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Línea temática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4100362" y="274638"/>
            <a:ext cx="504363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857"/>
              </a:buClr>
              <a:buSzPts val="4400"/>
              <a:buFont typeface="Arial"/>
              <a:buNone/>
            </a:pPr>
            <a:r>
              <a:rPr lang="es-ES">
                <a:solidFill>
                  <a:srgbClr val="002857"/>
                </a:solidFill>
                <a:latin typeface="Arial"/>
                <a:ea typeface="Arial"/>
                <a:cs typeface="Arial"/>
                <a:sym typeface="Arial"/>
              </a:rPr>
              <a:t>ÍNDICE</a:t>
            </a:r>
            <a:endParaRPr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Noto Sans Symbols"/>
              <a:buChar char="⮚"/>
            </a:pPr>
            <a:r>
              <a:rPr lang="es-ES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INTRODUCCIÓN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Noto Sans Symbols"/>
              <a:buChar char="⮚"/>
            </a:pPr>
            <a:r>
              <a:rPr lang="es-ES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DESARROLLO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Noto Sans Symbols"/>
              <a:buChar char="⮚"/>
            </a:pPr>
            <a:r>
              <a:rPr lang="es-ES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CONCLUSIÓN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Noto Sans Symbols"/>
              <a:buChar char="⮚"/>
            </a:pPr>
            <a:r>
              <a:rPr lang="es-ES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REFERENCIAS</a:t>
            </a: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5092505" y="2844174"/>
            <a:ext cx="338804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s-ES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La presentación debe tener un peso máximo de 10 MB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4106309" y="549830"/>
            <a:ext cx="5038386" cy="7892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857"/>
              </a:buClr>
              <a:buSzPts val="4400"/>
              <a:buFont typeface="Arial"/>
              <a:buNone/>
            </a:pPr>
            <a:r>
              <a:rPr lang="es-ES">
                <a:solidFill>
                  <a:srgbClr val="002857"/>
                </a:solidFill>
                <a:latin typeface="Arial"/>
                <a:ea typeface="Arial"/>
                <a:cs typeface="Arial"/>
                <a:sym typeface="Arial"/>
              </a:rPr>
              <a:t>INTRODUCCIÓN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</a:pPr>
            <a:r>
              <a:rPr lang="es-ES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Ideas principales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ES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4090737" y="549830"/>
            <a:ext cx="5053263" cy="7892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857"/>
              </a:buClr>
              <a:buSzPts val="4400"/>
              <a:buFont typeface="Arial"/>
              <a:buNone/>
            </a:pPr>
            <a:r>
              <a:rPr lang="es-ES">
                <a:solidFill>
                  <a:srgbClr val="002857"/>
                </a:solidFill>
                <a:latin typeface="Arial"/>
                <a:ea typeface="Arial"/>
                <a:cs typeface="Arial"/>
                <a:sym typeface="Arial"/>
              </a:rPr>
              <a:t>DESARROLLO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</a:pPr>
            <a:r>
              <a:rPr lang="es-ES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Desarrollo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4090737" y="549830"/>
            <a:ext cx="5053263" cy="7892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857"/>
              </a:buClr>
              <a:buSzPts val="4400"/>
              <a:buFont typeface="Arial"/>
              <a:buNone/>
            </a:pPr>
            <a:r>
              <a:rPr lang="es-ES">
                <a:solidFill>
                  <a:srgbClr val="002857"/>
                </a:solidFill>
                <a:latin typeface="Arial"/>
                <a:ea typeface="Arial"/>
                <a:cs typeface="Arial"/>
                <a:sym typeface="Arial"/>
              </a:rPr>
              <a:t>CONCLUSIÓN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</a:pPr>
            <a:r>
              <a:rPr lang="es-ES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Conclusión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4100362" y="549830"/>
            <a:ext cx="5043638" cy="7892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857"/>
              </a:buClr>
              <a:buSzPts val="4400"/>
              <a:buFont typeface="Arial"/>
              <a:buNone/>
            </a:pPr>
            <a:r>
              <a:rPr lang="es-ES">
                <a:solidFill>
                  <a:srgbClr val="002857"/>
                </a:solidFill>
                <a:latin typeface="Arial"/>
                <a:ea typeface="Arial"/>
                <a:cs typeface="Arial"/>
                <a:sym typeface="Arial"/>
              </a:rPr>
              <a:t>REFERENCIAS</a:t>
            </a:r>
            <a:endParaRPr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</a:pPr>
            <a:r>
              <a:rPr lang="es-ES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(Formato APA)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ctrTitle"/>
          </p:nvPr>
        </p:nvSpPr>
        <p:spPr>
          <a:xfrm>
            <a:off x="578536" y="3989432"/>
            <a:ext cx="4672733" cy="1714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857"/>
              </a:buClr>
              <a:buSzPts val="3959"/>
              <a:buFont typeface="Arial"/>
              <a:buNone/>
            </a:pPr>
            <a:r>
              <a:rPr b="1" lang="es-ES" sz="3959">
                <a:solidFill>
                  <a:srgbClr val="002857"/>
                </a:solidFill>
                <a:latin typeface="Arial"/>
                <a:ea typeface="Arial"/>
                <a:cs typeface="Arial"/>
                <a:sym typeface="Arial"/>
              </a:rPr>
              <a:t>GRACIAS </a:t>
            </a:r>
            <a:br>
              <a:rPr b="1" lang="es-ES" sz="3959">
                <a:solidFill>
                  <a:srgbClr val="002857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s-ES" sz="3959">
                <a:solidFill>
                  <a:srgbClr val="002857"/>
                </a:solidFill>
                <a:latin typeface="Arial"/>
                <a:ea typeface="Arial"/>
                <a:cs typeface="Arial"/>
                <a:sym typeface="Arial"/>
              </a:rPr>
              <a:t>POR SU ATENCIÓN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